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1"/>
  </p:sldMasterIdLst>
  <p:notesMasterIdLst>
    <p:notesMasterId r:id="rId11"/>
  </p:notesMasterIdLst>
  <p:sldIdLst>
    <p:sldId id="259" r:id="rId2"/>
    <p:sldId id="285" r:id="rId3"/>
    <p:sldId id="284" r:id="rId4"/>
    <p:sldId id="286" r:id="rId5"/>
    <p:sldId id="287" r:id="rId6"/>
    <p:sldId id="288" r:id="rId7"/>
    <p:sldId id="289" r:id="rId8"/>
    <p:sldId id="290" r:id="rId9"/>
    <p:sldId id="29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7D12AFD-FC96-4D42-A78E-E785770C9CF8}">
          <p14:sldIdLst>
            <p14:sldId id="259"/>
            <p14:sldId id="285"/>
            <p14:sldId id="284"/>
            <p14:sldId id="286"/>
            <p14:sldId id="287"/>
            <p14:sldId id="288"/>
            <p14:sldId id="289"/>
            <p14:sldId id="290"/>
            <p14:sldId id="291"/>
          </p14:sldIdLst>
        </p14:section>
        <p14:section name="Başlıksız Bölüm" id="{4EAD595E-E7EA-48E0-809B-10956085AF71}">
          <p14:sldIdLst/>
        </p14:section>
        <p14:section name="Başlıksız Bölüm" id="{BABE2EE1-9C41-456A-8227-BBA6EE5B7F6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31F"/>
    <a:srgbClr val="8BD9F5"/>
    <a:srgbClr val="EF63F2"/>
    <a:srgbClr val="71E7F7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0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CD16C-01FD-42BB-946C-E14AC0D82602}" type="datetimeFigureOut">
              <a:rPr lang="tr-TR" smtClean="0"/>
              <a:t>12.01.2025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D74D3-E43E-4DE9-8925-BF4345BB5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62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47BF-9807-4FEA-9D44-41AF6BFBB204}" type="datetimeFigureOut">
              <a:rPr lang="tr-TR" smtClean="0"/>
              <a:t>12.01.2025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4F9C0BD-EB09-4BF1-98DC-22C951E1C5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3098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47BF-9807-4FEA-9D44-41AF6BFBB204}" type="datetimeFigureOut">
              <a:rPr lang="tr-TR" smtClean="0"/>
              <a:t>12.01.2025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4F9C0BD-EB09-4BF1-98DC-22C951E1C5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57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47BF-9807-4FEA-9D44-41AF6BFBB204}" type="datetimeFigureOut">
              <a:rPr lang="tr-TR" smtClean="0"/>
              <a:t>12.01.2025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4F9C0BD-EB09-4BF1-98DC-22C951E1C55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482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47BF-9807-4FEA-9D44-41AF6BFBB204}" type="datetimeFigureOut">
              <a:rPr lang="tr-TR" smtClean="0"/>
              <a:t>12.01.2025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4F9C0BD-EB09-4BF1-98DC-22C951E1C5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474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47BF-9807-4FEA-9D44-41AF6BFBB204}" type="datetimeFigureOut">
              <a:rPr lang="tr-TR" smtClean="0"/>
              <a:t>12.01.2025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4F9C0BD-EB09-4BF1-98DC-22C951E1C55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970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47BF-9807-4FEA-9D44-41AF6BFBB204}" type="datetimeFigureOut">
              <a:rPr lang="tr-TR" smtClean="0"/>
              <a:t>12.01.2025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4F9C0BD-EB09-4BF1-98DC-22C951E1C5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209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47BF-9807-4FEA-9D44-41AF6BFBB204}" type="datetimeFigureOut">
              <a:rPr lang="tr-TR" smtClean="0"/>
              <a:t>12.01.2025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BD-EB09-4BF1-98DC-22C951E1C5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373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47BF-9807-4FEA-9D44-41AF6BFBB204}" type="datetimeFigureOut">
              <a:rPr lang="tr-TR" smtClean="0"/>
              <a:t>12.01.2025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BD-EB09-4BF1-98DC-22C951E1C5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667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47BF-9807-4FEA-9D44-41AF6BFBB204}" type="datetimeFigureOut">
              <a:rPr lang="tr-TR" smtClean="0"/>
              <a:t>12.01.2025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BD-EB09-4BF1-98DC-22C951E1C5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2315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47BF-9807-4FEA-9D44-41AF6BFBB204}" type="datetimeFigureOut">
              <a:rPr lang="tr-TR" smtClean="0"/>
              <a:t>12.01.2025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4F9C0BD-EB09-4BF1-98DC-22C951E1C5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3857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47BF-9807-4FEA-9D44-41AF6BFBB204}" type="datetimeFigureOut">
              <a:rPr lang="tr-TR" smtClean="0"/>
              <a:t>12.01.2025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4F9C0BD-EB09-4BF1-98DC-22C951E1C5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736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47BF-9807-4FEA-9D44-41AF6BFBB204}" type="datetimeFigureOut">
              <a:rPr lang="tr-TR" smtClean="0"/>
              <a:t>12.01.2025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4F9C0BD-EB09-4BF1-98DC-22C951E1C5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854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47BF-9807-4FEA-9D44-41AF6BFBB204}" type="datetimeFigureOut">
              <a:rPr lang="tr-TR" smtClean="0"/>
              <a:t>12.01.2025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BD-EB09-4BF1-98DC-22C951E1C5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785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47BF-9807-4FEA-9D44-41AF6BFBB204}" type="datetimeFigureOut">
              <a:rPr lang="tr-TR" smtClean="0"/>
              <a:t>12.01.2025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BD-EB09-4BF1-98DC-22C951E1C5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5150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47BF-9807-4FEA-9D44-41AF6BFBB204}" type="datetimeFigureOut">
              <a:rPr lang="tr-TR" smtClean="0"/>
              <a:t>12.01.2025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BD-EB09-4BF1-98DC-22C951E1C5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8233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47BF-9807-4FEA-9D44-41AF6BFBB204}" type="datetimeFigureOut">
              <a:rPr lang="tr-TR" smtClean="0"/>
              <a:t>12.01.2025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4F9C0BD-EB09-4BF1-98DC-22C951E1C5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198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47BF-9807-4FEA-9D44-41AF6BFBB204}" type="datetimeFigureOut">
              <a:rPr lang="tr-TR" smtClean="0"/>
              <a:t>12.01.2025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F9C0BD-EB09-4BF1-98DC-22C951E1C5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80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3F07ADC-6351-439C-B1FB-A13A602AD869}"/>
              </a:ext>
            </a:extLst>
          </p:cNvPr>
          <p:cNvSpPr txBox="1"/>
          <p:nvPr/>
        </p:nvSpPr>
        <p:spPr>
          <a:xfrm>
            <a:off x="706482" y="359830"/>
            <a:ext cx="809643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SAVING </a:t>
            </a:r>
            <a:r>
              <a:rPr lang="tr-TR" sz="4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ELECTRIC</a:t>
            </a:r>
          </a:p>
          <a:p>
            <a:pPr algn="ctr"/>
            <a:r>
              <a:rPr lang="tr-T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 SAVING PLAN: 4WEEKS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65E8D20-0D16-4B54-A6E5-A8054FE40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04" y="1661357"/>
            <a:ext cx="5817612" cy="387689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8A0CBC3-46EE-4819-824D-CF93A63C5F89}"/>
              </a:ext>
            </a:extLst>
          </p:cNvPr>
          <p:cNvSpPr txBox="1"/>
          <p:nvPr/>
        </p:nvSpPr>
        <p:spPr>
          <a:xfrm>
            <a:off x="1091953" y="5864570"/>
            <a:ext cx="7563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 IN ELECTRICITY, LIGHT IN THE FUTURE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02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D703DCF0-B3FF-4472-BCC3-CA34BCBCDD47}"/>
              </a:ext>
            </a:extLst>
          </p:cNvPr>
          <p:cNvSpPr txBox="1"/>
          <p:nvPr/>
        </p:nvSpPr>
        <p:spPr>
          <a:xfrm>
            <a:off x="1193982" y="218082"/>
            <a:ext cx="76259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Week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Creating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Consumption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Awareness</a:t>
            </a:r>
            <a:endParaRPr lang="tr-T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tr-T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raise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awareness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consumption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saving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tr-T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do:</a:t>
            </a:r>
            <a:endParaRPr lang="tr-T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Examine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bills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meter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devices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devices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FD7AEEA2-01D9-47D7-884B-2CE372E02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976" y="4090315"/>
            <a:ext cx="5451554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90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F78E653D-F90C-49D0-A275-98B7E70EF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504817"/>
              </p:ext>
            </p:extLst>
          </p:nvPr>
        </p:nvGraphicFramePr>
        <p:xfrm>
          <a:off x="1550504" y="350731"/>
          <a:ext cx="6917636" cy="2796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8943">
                  <a:extLst>
                    <a:ext uri="{9D8B030D-6E8A-4147-A177-3AD203B41FA5}">
                      <a16:colId xmlns:a16="http://schemas.microsoft.com/office/drawing/2014/main" val="1409696510"/>
                    </a:ext>
                  </a:extLst>
                </a:gridCol>
                <a:gridCol w="1764774">
                  <a:extLst>
                    <a:ext uri="{9D8B030D-6E8A-4147-A177-3AD203B41FA5}">
                      <a16:colId xmlns:a16="http://schemas.microsoft.com/office/drawing/2014/main" val="860036119"/>
                    </a:ext>
                  </a:extLst>
                </a:gridCol>
                <a:gridCol w="2203919">
                  <a:extLst>
                    <a:ext uri="{9D8B030D-6E8A-4147-A177-3AD203B41FA5}">
                      <a16:colId xmlns:a16="http://schemas.microsoft.com/office/drawing/2014/main" val="3278384168"/>
                    </a:ext>
                  </a:extLst>
                </a:gridCol>
              </a:tblGrid>
              <a:tr h="13671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Electricity Consuming Devices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</a:rPr>
                        <a:t>Duration of daily use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</a:rPr>
                        <a:t>Energy consumption(</a:t>
                      </a:r>
                      <a:r>
                        <a:rPr lang="en-US" sz="1400" dirty="0" err="1">
                          <a:effectLst/>
                        </a:rPr>
                        <a:t>KWh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8836816"/>
                  </a:ext>
                </a:extLst>
              </a:tr>
              <a:tr h="476435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</a:rPr>
                        <a:t>television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0.8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6192835"/>
                  </a:ext>
                </a:extLst>
              </a:tr>
              <a:tr h="476435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</a:rPr>
                        <a:t>fridge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24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1.2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7355263"/>
                  </a:ext>
                </a:extLst>
              </a:tr>
              <a:tr h="476435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</a:rPr>
                        <a:t>washing machine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0.5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0875970"/>
                  </a:ext>
                </a:extLst>
              </a:tr>
            </a:tbl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F3B7E134-9930-4DFA-96EF-B5464F7E44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18" y="3898623"/>
            <a:ext cx="3405809" cy="234977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A88A9E7-12C1-4428-8846-D95C5C348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36" y="4167810"/>
            <a:ext cx="1486593" cy="202095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4775B82-AAA2-48C1-98FB-BB1F3B5E7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62" y="3922645"/>
            <a:ext cx="1903954" cy="229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28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F011DEE-D0B6-4696-9A9E-05B579E8FE60}"/>
              </a:ext>
            </a:extLst>
          </p:cNvPr>
          <p:cNvSpPr txBox="1"/>
          <p:nvPr/>
        </p:nvSpPr>
        <p:spPr>
          <a:xfrm>
            <a:off x="1431235" y="609600"/>
            <a:ext cx="733990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Week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Preventing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Unnecessary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endParaRPr lang="tr-T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tr-T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prevent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unnecessary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consumption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unused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devices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tr-T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do:</a:t>
            </a:r>
            <a:endParaRPr lang="tr-T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Switch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unused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rooms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Do not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leave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electrical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appliances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stand-by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devices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unplugged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CCD28B9-4DFD-4295-B692-4DD73C50E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53" y="4002155"/>
            <a:ext cx="6891131" cy="269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3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02DE1C47-7D34-4EC1-95FA-4F00853336AB}"/>
              </a:ext>
            </a:extLst>
          </p:cNvPr>
          <p:cNvSpPr txBox="1"/>
          <p:nvPr/>
        </p:nvSpPr>
        <p:spPr>
          <a:xfrm>
            <a:off x="1497495" y="596348"/>
            <a:ext cx="738146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Week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Efficient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Devices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energy-saving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devices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do: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ratings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appliances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energy-saving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bulbs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energy-efficient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appliances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D302404F-825D-4E40-BDB2-9787C6C22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48" y="3657031"/>
            <a:ext cx="7407965" cy="29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37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75147D2E-5B9D-4854-8B8B-5DCB968808D3}"/>
              </a:ext>
            </a:extLst>
          </p:cNvPr>
          <p:cNvSpPr txBox="1"/>
          <p:nvPr/>
        </p:nvSpPr>
        <p:spPr>
          <a:xfrm>
            <a:off x="1384851" y="222728"/>
            <a:ext cx="76663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Week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Changing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Habits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saving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habits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daily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life.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do: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electrical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appliances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run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washing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machine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night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lighting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Switch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unnecessary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appliances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completely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2613544-10A5-4F75-AFF2-6B9F8930D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31" y="3697355"/>
            <a:ext cx="6537826" cy="30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59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FC9E708-2800-4924-BB0A-347C609C9220}"/>
              </a:ext>
            </a:extLst>
          </p:cNvPr>
          <p:cNvSpPr txBox="1"/>
          <p:nvPr/>
        </p:nvSpPr>
        <p:spPr>
          <a:xfrm>
            <a:off x="1537252" y="212035"/>
            <a:ext cx="74212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Week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Awareness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Renewable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Sources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promote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solar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renewable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do: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solar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panels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impact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renewable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1AE2D63-8D0F-49FA-A70A-4CFC38600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52" y="3840486"/>
            <a:ext cx="7035465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06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0D32449F-1EB2-4AED-8339-023661F73876}"/>
              </a:ext>
            </a:extLst>
          </p:cNvPr>
          <p:cNvSpPr txBox="1"/>
          <p:nvPr/>
        </p:nvSpPr>
        <p:spPr>
          <a:xfrm>
            <a:off x="1351722" y="278296"/>
            <a:ext cx="75404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Week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Sharing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benefits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saving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neighbourhood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do: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awareness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raising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consumption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meter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week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last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week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Discuss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friends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Raise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awareness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emphasising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savings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bill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5D1D636-EB89-4EE5-B54B-DA78C860C6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96" y="4114800"/>
            <a:ext cx="4740965" cy="237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68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IF">
            <a:extLst>
              <a:ext uri="{FF2B5EF4-FFF2-40B4-BE49-F238E27FC236}">
                <a16:creationId xmlns:a16="http://schemas.microsoft.com/office/drawing/2014/main" id="{90E5D36D-38E0-429D-81D9-ED4CF7F3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18" y="1883174"/>
            <a:ext cx="7010400" cy="449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6117B95-C65E-42D1-85DB-DB41F0B3C8B1}"/>
              </a:ext>
            </a:extLst>
          </p:cNvPr>
          <p:cNvSpPr txBox="1"/>
          <p:nvPr/>
        </p:nvSpPr>
        <p:spPr>
          <a:xfrm>
            <a:off x="1890945" y="617867"/>
            <a:ext cx="61433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9431F"/>
                </a:solidFill>
              </a:rPr>
              <a:t>WITH ENERGY SAVING WE HAVE A BETTER FUTURE IN OUR HANDS</a:t>
            </a:r>
            <a:endParaRPr lang="tr-TR" sz="2800" dirty="0">
              <a:solidFill>
                <a:srgbClr val="F943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23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uman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509</TotalTime>
  <Words>398</Words>
  <Application>Microsoft Office PowerPoint</Application>
  <PresentationFormat>Ekran Gösterisi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Duman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SÜRDÜRÜLEBİLİR KALKINMA VE ÇEVRE</dc:title>
  <dc:creator>User</dc:creator>
  <cp:lastModifiedBy>Sibel GÜNGÖR</cp:lastModifiedBy>
  <cp:revision>31</cp:revision>
  <dcterms:created xsi:type="dcterms:W3CDTF">2024-09-23T12:18:56Z</dcterms:created>
  <dcterms:modified xsi:type="dcterms:W3CDTF">2025-01-12T16:56:31Z</dcterms:modified>
</cp:coreProperties>
</file>